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65" r:id="rId5"/>
    <p:sldId id="259" r:id="rId6"/>
    <p:sldId id="267" r:id="rId7"/>
    <p:sldId id="261" r:id="rId8"/>
    <p:sldId id="266" r:id="rId9"/>
    <p:sldId id="262" r:id="rId10"/>
    <p:sldId id="264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47"/>
    <p:restoredTop sz="92683"/>
  </p:normalViewPr>
  <p:slideViewPr>
    <p:cSldViewPr snapToGrid="0" snapToObjects="1">
      <p:cViewPr varScale="1">
        <p:scale>
          <a:sx n="101" d="100"/>
          <a:sy n="101" d="100"/>
        </p:scale>
        <p:origin x="20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CBEC1-EA1A-914E-B645-30F5499736AF}" type="datetimeFigureOut">
              <a:rPr kumimoji="1" lang="ja-JP" altLang="en-US" smtClean="0"/>
              <a:t>2016/12/5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8ADCB-5B12-C84E-9B5D-078CBF78FA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6193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565EF-D768-FA41-9882-B85A4BAD88FC}" type="datetimeFigureOut">
              <a:rPr kumimoji="1" lang="ja-JP" altLang="en-US" smtClean="0"/>
              <a:t>2016/12/5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1B4D-5D4C-7F43-BF1C-CBD10CAB5A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175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565EF-D768-FA41-9882-B85A4BAD88FC}" type="datetimeFigureOut">
              <a:rPr kumimoji="1" lang="ja-JP" altLang="en-US" smtClean="0"/>
              <a:t>2016/12/5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1B4D-5D4C-7F43-BF1C-CBD10CAB5A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089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565EF-D768-FA41-9882-B85A4BAD88FC}" type="datetimeFigureOut">
              <a:rPr kumimoji="1" lang="ja-JP" altLang="en-US" smtClean="0"/>
              <a:t>2016/12/5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1B4D-5D4C-7F43-BF1C-CBD10CAB5A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5913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565EF-D768-FA41-9882-B85A4BAD88FC}" type="datetimeFigureOut">
              <a:rPr kumimoji="1" lang="ja-JP" altLang="en-US" smtClean="0"/>
              <a:t>2016/12/5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1B4D-5D4C-7F43-BF1C-CBD10CAB5A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4795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565EF-D768-FA41-9882-B85A4BAD88FC}" type="datetimeFigureOut">
              <a:rPr kumimoji="1" lang="ja-JP" altLang="en-US" smtClean="0"/>
              <a:t>2016/12/5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1B4D-5D4C-7F43-BF1C-CBD10CAB5A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60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565EF-D768-FA41-9882-B85A4BAD88FC}" type="datetimeFigureOut">
              <a:rPr kumimoji="1" lang="ja-JP" altLang="en-US" smtClean="0"/>
              <a:t>2016/12/5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1B4D-5D4C-7F43-BF1C-CBD10CAB5A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7640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565EF-D768-FA41-9882-B85A4BAD88FC}" type="datetimeFigureOut">
              <a:rPr kumimoji="1" lang="ja-JP" altLang="en-US" smtClean="0"/>
              <a:t>2016/12/5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1B4D-5D4C-7F43-BF1C-CBD10CAB5A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9118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565EF-D768-FA41-9882-B85A4BAD88FC}" type="datetimeFigureOut">
              <a:rPr kumimoji="1" lang="ja-JP" altLang="en-US" smtClean="0"/>
              <a:t>2016/12/5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1B4D-5D4C-7F43-BF1C-CBD10CAB5A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6570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565EF-D768-FA41-9882-B85A4BAD88FC}" type="datetimeFigureOut">
              <a:rPr kumimoji="1" lang="ja-JP" altLang="en-US" smtClean="0"/>
              <a:t>2016/12/5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1B4D-5D4C-7F43-BF1C-CBD10CAB5A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9138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565EF-D768-FA41-9882-B85A4BAD88FC}" type="datetimeFigureOut">
              <a:rPr kumimoji="1" lang="ja-JP" altLang="en-US" smtClean="0"/>
              <a:t>2016/12/5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1B4D-5D4C-7F43-BF1C-CBD10CAB5A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67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565EF-D768-FA41-9882-B85A4BAD88FC}" type="datetimeFigureOut">
              <a:rPr kumimoji="1" lang="ja-JP" altLang="en-US" smtClean="0"/>
              <a:t>2016/12/5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1B4D-5D4C-7F43-BF1C-CBD10CAB5A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7972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565EF-D768-FA41-9882-B85A4BAD88FC}" type="datetimeFigureOut">
              <a:rPr kumimoji="1" lang="ja-JP" altLang="en-US" smtClean="0"/>
              <a:t>2016/12/5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E1B4D-5D4C-7F43-BF1C-CBD10CAB5A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41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smtClean="0"/>
              <a:t>Figures for ISS 2016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2016/12/05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4048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Gauss Meter (h=12mm)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248" y="1690688"/>
            <a:ext cx="5130000" cy="4104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97" y="1690688"/>
            <a:ext cx="5130000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44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8" b="13552"/>
          <a:stretch/>
        </p:blipFill>
        <p:spPr>
          <a:xfrm>
            <a:off x="3765762" y="696276"/>
            <a:ext cx="5269451" cy="5068896"/>
          </a:xfrm>
          <a:prstGeom prst="rect">
            <a:avLst/>
          </a:prstGeom>
        </p:spPr>
      </p:pic>
      <p:cxnSp>
        <p:nvCxnSpPr>
          <p:cNvPr id="3" name="Straight Arrow Connector 6"/>
          <p:cNvCxnSpPr/>
          <p:nvPr/>
        </p:nvCxnSpPr>
        <p:spPr>
          <a:xfrm flipV="1">
            <a:off x="5285472" y="3241709"/>
            <a:ext cx="2340000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7"/>
          <p:cNvSpPr txBox="1"/>
          <p:nvPr/>
        </p:nvSpPr>
        <p:spPr>
          <a:xfrm>
            <a:off x="5522017" y="2656934"/>
            <a:ext cx="192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D=384mm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TextBox 26"/>
          <p:cNvSpPr txBox="1"/>
          <p:nvPr/>
        </p:nvSpPr>
        <p:spPr>
          <a:xfrm>
            <a:off x="3839882" y="1490209"/>
            <a:ext cx="159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Hall sensor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28"/>
          <p:cNvCxnSpPr/>
          <p:nvPr/>
        </p:nvCxnSpPr>
        <p:spPr>
          <a:xfrm>
            <a:off x="4685573" y="1941712"/>
            <a:ext cx="139439" cy="74491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30"/>
          <p:cNvCxnSpPr/>
          <p:nvPr/>
        </p:nvCxnSpPr>
        <p:spPr>
          <a:xfrm flipH="1">
            <a:off x="6945809" y="1527435"/>
            <a:ext cx="446712" cy="26187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34"/>
          <p:cNvCxnSpPr/>
          <p:nvPr/>
        </p:nvCxnSpPr>
        <p:spPr>
          <a:xfrm flipH="1">
            <a:off x="7098209" y="1534830"/>
            <a:ext cx="294312" cy="40688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36"/>
          <p:cNvSpPr txBox="1"/>
          <p:nvPr/>
        </p:nvSpPr>
        <p:spPr>
          <a:xfrm>
            <a:off x="6455472" y="742210"/>
            <a:ext cx="2205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Optical encoder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</a:rPr>
              <a:t>     and chopper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053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Laser Gauge (h=3mm)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8173"/>
            <a:ext cx="5130000" cy="4104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8173"/>
            <a:ext cx="5130000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43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Gauss Meter (h=3mm)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00" y="1690688"/>
            <a:ext cx="5130000" cy="410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950" y="1690688"/>
            <a:ext cx="5130000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24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Laser Gauge (h=6mm)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644" y="1690688"/>
            <a:ext cx="5142156" cy="411372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4" y="1690688"/>
            <a:ext cx="5222875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5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Gauss Meter (h=6mm)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100" y="1690688"/>
            <a:ext cx="5130000" cy="4104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00" y="1690688"/>
            <a:ext cx="5130000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58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Laser Gauge (h=9mm)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01" y="1690688"/>
            <a:ext cx="5143500" cy="41148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01" y="1690688"/>
            <a:ext cx="5143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72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Gauss Meter (h=9mm)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130000" cy="4104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130000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28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Laser Gauge (h=12mm)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02" y="1701488"/>
            <a:ext cx="5130000" cy="4104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800" y="1701488"/>
            <a:ext cx="5130000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2301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53</Words>
  <Application>Microsoft Macintosh PowerPoint</Application>
  <PresentationFormat>ワイド画面</PresentationFormat>
  <Paragraphs>14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Yu Gothic</vt:lpstr>
      <vt:lpstr>Yu Gothic Light</vt:lpstr>
      <vt:lpstr>Arial</vt:lpstr>
      <vt:lpstr>ホワイト</vt:lpstr>
      <vt:lpstr>Figures for ISS 2016</vt:lpstr>
      <vt:lpstr>PowerPoint プレゼンテーション</vt:lpstr>
      <vt:lpstr>Laser Gauge (h=3mm)</vt:lpstr>
      <vt:lpstr>Gauss Meter (h=3mm)</vt:lpstr>
      <vt:lpstr>Laser Gauge (h=6mm)</vt:lpstr>
      <vt:lpstr>Gauss Meter (h=6mm)</vt:lpstr>
      <vt:lpstr>Laser Gauge (h=9mm)</vt:lpstr>
      <vt:lpstr>Gauss Meter (h=9mm)</vt:lpstr>
      <vt:lpstr>Laser Gauge (h=12mm)</vt:lpstr>
      <vt:lpstr>Gauss Meter (h=12mm)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Figures for ISS 2016</dc:title>
  <dc:creator>Microsoft Office ユーザー</dc:creator>
  <cp:lastModifiedBy>Microsoft Office ユーザー</cp:lastModifiedBy>
  <cp:revision>5</cp:revision>
  <dcterms:created xsi:type="dcterms:W3CDTF">2016-12-05T07:30:37Z</dcterms:created>
  <dcterms:modified xsi:type="dcterms:W3CDTF">2016-12-05T08:41:27Z</dcterms:modified>
</cp:coreProperties>
</file>